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6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71835-D4D6-4DDE-A4C4-E0D5B05AFD0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27D75-5DCA-44C0-A5B8-E8A9B380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8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6AF4F-3643-4BD4-966D-B43FB822393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8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7"/>
            <a:ext cx="8196210" cy="370137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14)</a:t>
            </a:r>
            <a:endParaRPr lang="en-US" dirty="0"/>
          </a:p>
        </p:txBody>
      </p:sp>
      <p:pic>
        <p:nvPicPr>
          <p:cNvPr id="9" name="Picture 8" descr="SquGrid_36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8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762000"/>
            <a:ext cx="4763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Council of Graduate students report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5240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We appreciate the work done by Office of Graduate Studies, Faculty Senate and the Administration in introducing tuition waivers for PhD students!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Working with Office of Graduate studies on </a:t>
            </a:r>
            <a:r>
              <a:rPr lang="en-US" u="sng" dirty="0" smtClean="0"/>
              <a:t>an FAQ list </a:t>
            </a:r>
            <a:r>
              <a:rPr lang="en-US" dirty="0" smtClean="0"/>
              <a:t>to be put on the website.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 are in the process of confirming department representatives. First rep. meeting on October 7.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Ignite Rolla: </a:t>
            </a:r>
            <a:r>
              <a:rPr lang="en-US" u="sng" dirty="0" smtClean="0"/>
              <a:t>Looking for speakers.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Theme: Breaking Barriers</a:t>
            </a:r>
            <a:br>
              <a:rPr lang="en-US" dirty="0" smtClean="0"/>
            </a:br>
            <a:r>
              <a:rPr lang="en-US" dirty="0" smtClean="0"/>
              <a:t>Date: October 25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Working with Office of International Affairs to resolve issues which International Students face while </a:t>
            </a:r>
            <a:r>
              <a:rPr lang="en-US" u="sng" dirty="0" smtClean="0"/>
              <a:t>applying for Co-ops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34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Encode Sans Normal Black</vt:lpstr>
      <vt:lpstr>Lucida Grande</vt:lpstr>
      <vt:lpstr>Orgon Slab Light</vt:lpstr>
      <vt:lpstr>Orgon Slab Medium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sudharshan</dc:creator>
  <cp:lastModifiedBy>Palmer, Barbara J.</cp:lastModifiedBy>
  <cp:revision>3</cp:revision>
  <dcterms:created xsi:type="dcterms:W3CDTF">2006-08-16T00:00:00Z</dcterms:created>
  <dcterms:modified xsi:type="dcterms:W3CDTF">2016-09-22T15:57:43Z</dcterms:modified>
</cp:coreProperties>
</file>